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0" d="100"/>
          <a:sy n="20" d="100"/>
        </p:scale>
        <p:origin x="2880" y="9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3CAD11CF-3CB8-CAD4-E127-5232B053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1083874"/>
            <a:ext cx="12344401" cy="4064531"/>
          </a:xfrm>
        </p:spPr>
        <p:txBody>
          <a:bodyPr>
            <a:normAutofit/>
          </a:bodyPr>
          <a:lstStyle/>
          <a:p>
            <a:pPr rtl="0"/>
            <a:r>
              <a:rPr lang="de-de" sz="10500" b="1" i="0" u="none" baseline="3000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FÜR EINE GESUNDE NATUR</a:t>
            </a:r>
            <a:br>
              <a:rPr lang="de-de" sz="9600" b="1" baseline="3000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de-de" sz="10000" b="0" i="0" u="none" baseline="3000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 nehmen Sie keine Pflanzen mit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90500" y="20972231"/>
            <a:ext cx="13068300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50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Nehmen Sie die Natur als Fotos oder Erinnerungen mit nach Hause, aber nicht in Ihrem Gepäck!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EFD8D2-4485-4E1A-9221-CF050F23AECA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17720987-7C11-4F6F-B6F3-556EB09D9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6F49C6-3193-4FC5-80CE-7D8EE85567E0}"/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29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Roboto-bold</vt:lpstr>
      <vt:lpstr>Roboto-light</vt:lpstr>
      <vt:lpstr>Roboto-regular</vt:lpstr>
      <vt:lpstr>Thème Office</vt:lpstr>
      <vt:lpstr>FÜR EINE GESUNDE NATUR  nehmen Sie keine Pflanzen mit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13</cp:revision>
  <dcterms:created xsi:type="dcterms:W3CDTF">2023-07-20T13:19:27Z</dcterms:created>
  <dcterms:modified xsi:type="dcterms:W3CDTF">2025-04-25T09:54:31Z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